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5" r:id="rId11"/>
    <p:sldId id="268" r:id="rId12"/>
    <p:sldId id="267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3248" autoAdjust="0"/>
  </p:normalViewPr>
  <p:slideViewPr>
    <p:cSldViewPr snapToGrid="0">
      <p:cViewPr varScale="1">
        <p:scale>
          <a:sx n="68" d="100"/>
          <a:sy n="68" d="100"/>
        </p:scale>
        <p:origin x="8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AA36-CA59-496A-8A20-3EA639E8979D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E552-6023-47BA-9C3C-2BBE21CD96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164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AA36-CA59-496A-8A20-3EA639E8979D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E552-6023-47BA-9C3C-2BBE21CD96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059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AA36-CA59-496A-8A20-3EA639E8979D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E552-6023-47BA-9C3C-2BBE21CD96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61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AA36-CA59-496A-8A20-3EA639E8979D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E552-6023-47BA-9C3C-2BBE21CD96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602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AA36-CA59-496A-8A20-3EA639E8979D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E552-6023-47BA-9C3C-2BBE21CD96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62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AA36-CA59-496A-8A20-3EA639E8979D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E552-6023-47BA-9C3C-2BBE21CD96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97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AA36-CA59-496A-8A20-3EA639E8979D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E552-6023-47BA-9C3C-2BBE21CD96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339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AA36-CA59-496A-8A20-3EA639E8979D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E552-6023-47BA-9C3C-2BBE21CD96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941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AA36-CA59-496A-8A20-3EA639E8979D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E552-6023-47BA-9C3C-2BBE21CD96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269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AA36-CA59-496A-8A20-3EA639E8979D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E552-6023-47BA-9C3C-2BBE21CD96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208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AA36-CA59-496A-8A20-3EA639E8979D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E552-6023-47BA-9C3C-2BBE21CD96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711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9AA36-CA59-496A-8A20-3EA639E8979D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CE552-6023-47BA-9C3C-2BBE21CD96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795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41716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ТЕМА УРОКА: </a:t>
            </a:r>
            <a:b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«</a:t>
            </a:r>
            <a:r>
              <a:rPr lang="ru-RU" b="1" i="1" dirty="0">
                <a:solidFill>
                  <a:srgbClr val="0070C0"/>
                </a:solidFill>
                <a:latin typeface="Arial Black" panose="020B0A04020102020204" pitchFamily="34" charset="0"/>
              </a:rPr>
              <a:t>Х</a:t>
            </a:r>
            <a:r>
              <a:rPr lang="ru-RU" b="1" i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имия – наука о веществах и их превращениях</a:t>
            </a:r>
            <a:r>
              <a:rPr lang="ru-RU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»</a:t>
            </a:r>
            <a:endParaRPr lang="ru-RU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94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53589" t="77224" r="1219" b="10878"/>
          <a:stretch/>
        </p:blipFill>
        <p:spPr>
          <a:xfrm>
            <a:off x="346584" y="2303584"/>
            <a:ext cx="11498830" cy="225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8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987" y="170405"/>
            <a:ext cx="9523827" cy="651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4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6144" r="1918"/>
          <a:stretch/>
        </p:blipFill>
        <p:spPr>
          <a:xfrm>
            <a:off x="168812" y="73930"/>
            <a:ext cx="11901267" cy="678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51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199" y="548004"/>
            <a:ext cx="10515600" cy="4023995"/>
          </a:xfrm>
        </p:spPr>
        <p:txBody>
          <a:bodyPr/>
          <a:lstStyle/>
          <a:p>
            <a:pPr algn="ctr"/>
            <a:r>
              <a:rPr lang="ru-RU" i="1" dirty="0" smtClean="0">
                <a:latin typeface="Arial Black" panose="020B0A04020102020204" pitchFamily="34" charset="0"/>
              </a:rPr>
              <a:t>Химия</a:t>
            </a:r>
            <a:r>
              <a:rPr lang="ru-RU" dirty="0" smtClean="0">
                <a:latin typeface="Arial Black" panose="020B0A04020102020204" pitchFamily="34" charset="0"/>
              </a:rPr>
              <a:t> – наука  о веществах, их свойствах и превращениях.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93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745588" y="295421"/>
            <a:ext cx="10691445" cy="2518117"/>
          </a:xfrm>
          <a:prstGeom prst="ellipse">
            <a:avLst/>
          </a:prstGeom>
          <a:solidFill>
            <a:srgbClr val="FF0000"/>
          </a:solidFill>
          <a:effectLst>
            <a:reflection blurRad="6350" stA="50000" endA="300" endPos="55500" dist="50800" dir="5400000" sy="-100000" algn="bl" rotWithShape="0"/>
          </a:effectLst>
          <a:scene3d>
            <a:camera prst="perspectiveRelaxedModerately"/>
            <a:lightRig rig="threePt" dir="t"/>
          </a:scene3d>
          <a:sp3d>
            <a:bevelT w="114300" h="171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Свойства – это признаки, 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по которым одни вещества отличаются от других</a:t>
            </a:r>
            <a:endParaRPr lang="ru-RU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411420" y="3201733"/>
            <a:ext cx="3784209" cy="1318550"/>
          </a:xfrm>
          <a:prstGeom prst="ellipse">
            <a:avLst/>
          </a:prstGeom>
          <a:solidFill>
            <a:srgbClr val="C00000"/>
          </a:solidFill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Физические свойства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260265" y="3201733"/>
            <a:ext cx="3826414" cy="1318550"/>
          </a:xfrm>
          <a:prstGeom prst="ellipse">
            <a:avLst/>
          </a:prstGeom>
          <a:solidFill>
            <a:srgbClr val="C00000"/>
          </a:solidFill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Химические свойства</a:t>
            </a:r>
            <a:endParaRPr lang="ru-RU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63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9290" t="22975" r="15868"/>
          <a:stretch/>
        </p:blipFill>
        <p:spPr>
          <a:xfrm>
            <a:off x="2452466" y="182880"/>
            <a:ext cx="7287065" cy="64922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331656" y="2897945"/>
            <a:ext cx="1814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Физические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301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36430" y="1124467"/>
            <a:ext cx="1004433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latin typeface="Arial Black" panose="020B0A04020102020204" pitchFamily="34" charset="0"/>
              </a:rPr>
              <a:t> </a:t>
            </a:r>
            <a:r>
              <a:rPr lang="ru-RU" sz="4400" i="1" dirty="0">
                <a:latin typeface="Arial Black" panose="020B0A04020102020204" pitchFamily="34" charset="0"/>
              </a:rPr>
              <a:t>Химические свойства </a:t>
            </a:r>
            <a:r>
              <a:rPr lang="ru-RU" sz="4400" dirty="0">
                <a:latin typeface="Arial Black" panose="020B0A04020102020204" pitchFamily="34" charset="0"/>
              </a:rPr>
              <a:t>– это способность веществ взаимодействовать друг с другом, образуя при этом новые вещества</a:t>
            </a:r>
          </a:p>
        </p:txBody>
      </p:sp>
    </p:spTree>
    <p:extLst>
      <p:ext uri="{BB962C8B-B14F-4D97-AF65-F5344CB8AC3E}">
        <p14:creationId xmlns:p14="http://schemas.microsoft.com/office/powerpoint/2010/main" val="259079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8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1" y="365126"/>
            <a:ext cx="11859064" cy="406619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CC0000"/>
                </a:solidFill>
                <a:latin typeface="times new roman, serif"/>
              </a:rPr>
              <a:t>Задание </a:t>
            </a:r>
            <a:r>
              <a:rPr lang="ru-RU" b="1" i="1" dirty="0">
                <a:solidFill>
                  <a:srgbClr val="CC0000"/>
                </a:solidFill>
                <a:latin typeface="times new roman, serif"/>
              </a:rPr>
              <a:t>№1.</a:t>
            </a:r>
            <a:r>
              <a:rPr lang="ru-RU" dirty="0">
                <a:solidFill>
                  <a:srgbClr val="CC0000"/>
                </a:solidFill>
                <a:latin typeface="Georgia" panose="02040502050405020303" pitchFamily="18" charset="0"/>
              </a:rPr>
              <a:t/>
            </a:r>
            <a:br>
              <a:rPr lang="ru-RU" dirty="0">
                <a:solidFill>
                  <a:srgbClr val="CC0000"/>
                </a:solidFill>
                <a:latin typeface="Georgia" panose="02040502050405020303" pitchFamily="18" charset="0"/>
              </a:rPr>
            </a:br>
            <a:r>
              <a:rPr lang="ru-RU" sz="31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  <a:t>Вспомните физические свойства бензина и воды и ответьте на </a:t>
            </a:r>
            <a:r>
              <a:rPr lang="ru-RU" sz="3100" b="1" i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вопрос: </a:t>
            </a:r>
            <a:br>
              <a:rPr lang="ru-RU" sz="3100" b="1" i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</a:br>
            <a:r>
              <a:rPr lang="ru-RU" sz="3100" b="1" i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«По каким физическим свойствам они отличаются друг от друга?»</a:t>
            </a:r>
            <a:r>
              <a:rPr lang="ru-RU" sz="31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  <a:t/>
            </a:r>
            <a:br>
              <a:rPr lang="ru-RU" sz="31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</a:br>
            <a:r>
              <a:rPr lang="ru-RU" sz="3100" b="1" i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А</a:t>
            </a:r>
            <a:r>
              <a:rPr lang="ru-RU" sz="31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  <a:t>) Запах;</a:t>
            </a:r>
            <a:br>
              <a:rPr lang="ru-RU" sz="31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</a:br>
            <a:r>
              <a:rPr lang="ru-RU" sz="31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  <a:t>Б) Цвет;</a:t>
            </a:r>
            <a:br>
              <a:rPr lang="ru-RU" sz="31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</a:br>
            <a:r>
              <a:rPr lang="ru-RU" sz="31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  <a:t>В) Агрегатное состояние;</a:t>
            </a:r>
            <a:br>
              <a:rPr lang="ru-RU" sz="31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</a:br>
            <a:r>
              <a:rPr lang="ru-RU" sz="3100" b="1" i="1" dirty="0">
                <a:solidFill>
                  <a:srgbClr val="333333"/>
                </a:solidFill>
                <a:latin typeface="times new roman" panose="02020603050405020304" pitchFamily="18" charset="0"/>
              </a:rPr>
              <a:t>Г) Плотность.</a:t>
            </a:r>
            <a:endParaRPr lang="ru-RU" sz="3100" b="1" dirty="0"/>
          </a:p>
        </p:txBody>
      </p:sp>
    </p:spTree>
    <p:extLst>
      <p:ext uri="{BB962C8B-B14F-4D97-AF65-F5344CB8AC3E}">
        <p14:creationId xmlns:p14="http://schemas.microsoft.com/office/powerpoint/2010/main" val="388171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11349" y="633046"/>
            <a:ext cx="1045229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CC0000"/>
                </a:solidFill>
                <a:latin typeface="times new roman, serif"/>
                <a:ea typeface="+mj-ea"/>
                <a:cs typeface="+mj-cs"/>
              </a:rPr>
              <a:t>Задание </a:t>
            </a:r>
            <a:r>
              <a:rPr lang="ru-RU" sz="4000" b="1" i="1" dirty="0" smtClean="0">
                <a:solidFill>
                  <a:srgbClr val="CC0000"/>
                </a:solidFill>
                <a:latin typeface="times new roman, serif"/>
                <a:ea typeface="+mj-ea"/>
                <a:cs typeface="+mj-cs"/>
              </a:rPr>
              <a:t>№2 </a:t>
            </a:r>
          </a:p>
          <a:p>
            <a:pPr algn="ctr"/>
            <a:r>
              <a:rPr lang="ru-RU" sz="2800" b="1" i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Выпишите </a:t>
            </a:r>
            <a:r>
              <a:rPr lang="ru-RU" sz="2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предложенного списка только "вещества".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карандаш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графит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 снежинка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Г) полиэтилен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Д) линейка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Е) гвоздь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Ж) железо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61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-115" r="1208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8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053324"/>
          </a:xfrm>
        </p:spPr>
        <p:txBody>
          <a:bodyPr/>
          <a:lstStyle/>
          <a:p>
            <a:pPr algn="ctr"/>
            <a:r>
              <a:rPr lang="ru-RU" b="1" i="1" dirty="0" smtClean="0">
                <a:latin typeface="Arial Black" panose="020B0A04020102020204" pitchFamily="34" charset="0"/>
              </a:rPr>
              <a:t>Домашнее задание!!!</a:t>
            </a:r>
            <a:br>
              <a:rPr lang="ru-RU" b="1" i="1" dirty="0" smtClean="0">
                <a:latin typeface="Arial Black" panose="020B0A04020102020204" pitchFamily="34" charset="0"/>
              </a:rPr>
            </a:br>
            <a:r>
              <a:rPr lang="ru-RU" i="1" dirty="0" smtClean="0">
                <a:latin typeface="Arial Black" panose="020B0A04020102020204" pitchFamily="34" charset="0"/>
              </a:rPr>
              <a:t> § 1, упр.1 (устно)</a:t>
            </a:r>
            <a:endParaRPr lang="ru-RU" i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71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008989" cy="37610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88" y="0"/>
            <a:ext cx="6183012" cy="34913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52607"/>
            <a:ext cx="6008989" cy="36053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8988" y="3252606"/>
            <a:ext cx="6183012" cy="360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3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37779"/>
          <a:stretch/>
        </p:blipFill>
        <p:spPr>
          <a:xfrm>
            <a:off x="-529" y="-297"/>
            <a:ext cx="12193057" cy="685829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425" y="3020589"/>
            <a:ext cx="5655063" cy="35811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8181" t="15556" r="52879" b="46666"/>
          <a:stretch/>
        </p:blipFill>
        <p:spPr>
          <a:xfrm>
            <a:off x="235393" y="193965"/>
            <a:ext cx="3560620" cy="2590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1" t="15758" r="6818" b="46060"/>
          <a:stretch/>
        </p:blipFill>
        <p:spPr>
          <a:xfrm>
            <a:off x="4219169" y="200891"/>
            <a:ext cx="3491345" cy="26185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54600" t="58384" r="8144" b="4445"/>
          <a:stretch/>
        </p:blipFill>
        <p:spPr>
          <a:xfrm>
            <a:off x="8133671" y="235528"/>
            <a:ext cx="3422073" cy="254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68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21514" r="77273" b="60546"/>
          <a:stretch/>
        </p:blipFill>
        <p:spPr>
          <a:xfrm>
            <a:off x="566332" y="355072"/>
            <a:ext cx="2549236" cy="18494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4546" t="42848" r="77454" b="41637"/>
          <a:stretch/>
        </p:blipFill>
        <p:spPr>
          <a:xfrm>
            <a:off x="532831" y="2432359"/>
            <a:ext cx="2582737" cy="16696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4908" t="64667" r="77455" b="15212"/>
          <a:stretch/>
        </p:blipFill>
        <p:spPr>
          <a:xfrm>
            <a:off x="627297" y="4242661"/>
            <a:ext cx="2263101" cy="19364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26909" t="53031" r="58182" b="29272"/>
          <a:stretch/>
        </p:blipFill>
        <p:spPr>
          <a:xfrm>
            <a:off x="4181053" y="3026267"/>
            <a:ext cx="1473856" cy="13120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71092" t="18364" r="9090" b="63454"/>
          <a:stretch/>
        </p:blipFill>
        <p:spPr>
          <a:xfrm>
            <a:off x="9034869" y="468127"/>
            <a:ext cx="2255566" cy="17591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74000" t="40909" r="8727" b="39212"/>
          <a:stretch/>
        </p:blipFill>
        <p:spPr>
          <a:xfrm>
            <a:off x="9067715" y="2352168"/>
            <a:ext cx="2413571" cy="17655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74727" t="65636" r="8727" b="17394"/>
          <a:stretch/>
        </p:blipFill>
        <p:spPr>
          <a:xfrm>
            <a:off x="9139124" y="4242661"/>
            <a:ext cx="2318585" cy="17835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55455" t="53516" r="29273" b="29272"/>
          <a:stretch/>
        </p:blipFill>
        <p:spPr>
          <a:xfrm>
            <a:off x="6410717" y="3026267"/>
            <a:ext cx="1552335" cy="131209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56000" t="80667" r="27273" b="1636"/>
          <a:stretch/>
        </p:blipFill>
        <p:spPr>
          <a:xfrm>
            <a:off x="6558052" y="5123187"/>
            <a:ext cx="1663116" cy="141501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3808354" y="5123185"/>
            <a:ext cx="1402648" cy="1415019"/>
          </a:xfrm>
          <a:prstGeom prst="rect">
            <a:avLst/>
          </a:prstGeom>
        </p:spPr>
      </p:pic>
      <p:sp>
        <p:nvSpPr>
          <p:cNvPr id="17" name="Стрелка вправо 16"/>
          <p:cNvSpPr/>
          <p:nvPr/>
        </p:nvSpPr>
        <p:spPr>
          <a:xfrm>
            <a:off x="3574473" y="1191491"/>
            <a:ext cx="5001491" cy="249382"/>
          </a:xfrm>
          <a:prstGeom prst="rightArrow">
            <a:avLst>
              <a:gd name="adj1" fmla="val 55718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3595253" y="2627567"/>
            <a:ext cx="5001491" cy="257384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>
            <a:off x="5700931" y="3429000"/>
            <a:ext cx="663763" cy="295047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3574473" y="4668982"/>
            <a:ext cx="5001491" cy="213427"/>
          </a:xfrm>
          <a:prstGeom prst="rightArrow">
            <a:avLst>
              <a:gd name="adj1" fmla="val 61435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>
            <a:off x="5451412" y="5541554"/>
            <a:ext cx="978408" cy="285790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88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1" b="10505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3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756709"/>
          </a:xfrm>
        </p:spPr>
        <p:txBody>
          <a:bodyPr>
            <a:normAutofit/>
          </a:bodyPr>
          <a:lstStyle/>
          <a:p>
            <a:pPr algn="ctr"/>
            <a:r>
              <a:rPr lang="ru-RU" b="1" i="1" dirty="0">
                <a:latin typeface="Arial Black" panose="020B0A04020102020204" pitchFamily="34" charset="0"/>
              </a:rPr>
              <a:t>В</a:t>
            </a:r>
            <a:r>
              <a:rPr lang="ru-RU" b="1" i="1" dirty="0" smtClean="0">
                <a:latin typeface="Arial Black" panose="020B0A04020102020204" pitchFamily="34" charset="0"/>
              </a:rPr>
              <a:t>ещество</a:t>
            </a:r>
            <a:r>
              <a:rPr lang="ru-RU" b="1" dirty="0" smtClean="0">
                <a:latin typeface="Arial Black" panose="020B0A04020102020204" pitchFamily="34" charset="0"/>
              </a:rPr>
              <a:t> – это то, из чего состоит физическое тело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>Н</a:t>
            </a:r>
            <a:r>
              <a:rPr lang="ru-RU" b="1" dirty="0" smtClean="0"/>
              <a:t>апример,стекло, древесина, железо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6964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3636" t="24683" r="12642" b="7396"/>
          <a:stretch/>
        </p:blipFill>
        <p:spPr>
          <a:xfrm>
            <a:off x="4124503" y="26392"/>
            <a:ext cx="4250590" cy="31247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201553" cy="31511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5093" y="26391"/>
            <a:ext cx="3805207" cy="31247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t="9083" b="4500"/>
          <a:stretch/>
        </p:blipFill>
        <p:spPr>
          <a:xfrm>
            <a:off x="-529" y="3320547"/>
            <a:ext cx="6026507" cy="34707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5073" y="3269346"/>
            <a:ext cx="6115227" cy="347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7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07" y="3397567"/>
            <a:ext cx="2441553" cy="23400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6256" t="31180" r="38667" b="36615"/>
          <a:stretch/>
        </p:blipFill>
        <p:spPr>
          <a:xfrm>
            <a:off x="4899717" y="2606147"/>
            <a:ext cx="2391508" cy="23034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67333" t="30359" r="7128" b="37025"/>
          <a:stretch/>
        </p:blipFill>
        <p:spPr>
          <a:xfrm>
            <a:off x="9059593" y="3285025"/>
            <a:ext cx="2335237" cy="22367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294228" y="1448972"/>
            <a:ext cx="16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ВЕЩЕСТВО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401994" y="1633638"/>
            <a:ext cx="1696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МОЛЕКУЛА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988061" y="1448972"/>
            <a:ext cx="972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АТОМ</a:t>
            </a:r>
            <a:endParaRPr lang="ru-RU" sz="2400" b="1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29099" y="1679804"/>
            <a:ext cx="2247812" cy="184666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7098933" y="1679804"/>
            <a:ext cx="2748452" cy="184666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102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980</TotalTime>
  <Words>178</Words>
  <Application>Microsoft Office PowerPoint</Application>
  <PresentationFormat>Широкоэкранный</PresentationFormat>
  <Paragraphs>16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Georgia</vt:lpstr>
      <vt:lpstr>times new roman</vt:lpstr>
      <vt:lpstr>times new roman</vt:lpstr>
      <vt:lpstr>times new roman, serif</vt:lpstr>
      <vt:lpstr>Тема Office</vt:lpstr>
      <vt:lpstr>ТЕМА УРОКА:  «Химия – наука о веществах и их превращениях»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Вещество – это то, из чего состоит физическое тело  Например,стекло, древесина, железо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Химия – наука  о веществах, их свойствах и превращениях.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Задание №1. Вспомните физические свойства бензина и воды и ответьте на вопрос:  «По каким физическим свойствам они отличаются друг от друга?» А) Запах; Б) Цвет; В) Агрегатное состояние; Г) Плотность.</vt:lpstr>
      <vt:lpstr>Презентация PowerPoint</vt:lpstr>
      <vt:lpstr>Домашнее задание!!!  § 1, упр.1 (устно)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УРОКА:  «Химия – наука о веществах и их превращениях»</dc:title>
  <dc:creator>Семинякина Елена</dc:creator>
  <cp:lastModifiedBy>Семинякина Елена</cp:lastModifiedBy>
  <cp:revision>41</cp:revision>
  <dcterms:created xsi:type="dcterms:W3CDTF">2020-05-17T19:51:13Z</dcterms:created>
  <dcterms:modified xsi:type="dcterms:W3CDTF">2020-05-20T09:11:41Z</dcterms:modified>
</cp:coreProperties>
</file>